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09" r:id="rId3"/>
    <p:sldId id="1015" r:id="rId4"/>
    <p:sldId id="1011" r:id="rId5"/>
    <p:sldId id="1013" r:id="rId6"/>
    <p:sldId id="1016" r:id="rId7"/>
    <p:sldId id="1014" r:id="rId8"/>
    <p:sldId id="1017" r:id="rId9"/>
    <p:sldId id="101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445976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  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介词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at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in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on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的用法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278782" y="2445009"/>
            <a:ext cx="9577064" cy="324217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猫在哪里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scheduled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preposition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describe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如果活动安排在星期一下午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应该用哪个介词描述时间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20489B-5656-3559-1911-4C328050F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4" y="1484784"/>
            <a:ext cx="2780753" cy="762785"/>
          </a:xfrm>
          <a:prstGeom prst="rect">
            <a:avLst/>
          </a:prstGeom>
        </p:spPr>
      </p:pic>
      <p:pic>
        <p:nvPicPr>
          <p:cNvPr id="3" name="zxc213.jpg" descr="id:2147495214;FounderCES">
            <a:extLst>
              <a:ext uri="{FF2B5EF4-FFF2-40B4-BE49-F238E27FC236}">
                <a16:creationId xmlns:a16="http://schemas.microsoft.com/office/drawing/2014/main" id="{167E46E7-30E2-FD5B-9550-4CBC61C7AC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758" y="2473569"/>
            <a:ext cx="1368152" cy="2057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F8204-7F97-4DE0-7F29-B484FCC5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69646" y="836712"/>
            <a:ext cx="11459913" cy="5616624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57133C9-2D81-8ED3-F0E1-70F480FB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46" y="836712"/>
            <a:ext cx="2800183" cy="734565"/>
          </a:xfrm>
          <a:prstGeom prst="rect">
            <a:avLst/>
          </a:prstGeom>
        </p:spPr>
      </p:pic>
      <p:pic>
        <p:nvPicPr>
          <p:cNvPr id="5" name="DT014.eps" descr="id:2147495242;FounderCES">
            <a:extLst>
              <a:ext uri="{FF2B5EF4-FFF2-40B4-BE49-F238E27FC236}">
                <a16:creationId xmlns:a16="http://schemas.microsoft.com/office/drawing/2014/main" id="{3C187254-8F15-6AB3-930D-B8E3D393F3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162" y="894983"/>
            <a:ext cx="6099423" cy="550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6968F59B-4575-6D2E-C471-2D8C6D1925CA}"/>
              </a:ext>
            </a:extLst>
          </p:cNvPr>
          <p:cNvSpPr/>
          <p:nvPr/>
        </p:nvSpPr>
        <p:spPr bwMode="auto">
          <a:xfrm>
            <a:off x="369646" y="836712"/>
            <a:ext cx="11459913" cy="5616624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417893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是常见介词，不能单独作句子成分，通常置于名词或代词前，构成介词短语，可接时间或地点，具体用法见上图。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的后面都可以接时间，但用法不同。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表示某一个具体时刻，如：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clock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在六点钟</a:t>
            </a:r>
            <a:r>
              <a:rPr lang="en-US" altLang="zh-CN" sz="26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用来表示较长的时间，通常与年份、季节和月份连用，如：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在春天</a:t>
            </a:r>
            <a:r>
              <a:rPr lang="en-US" altLang="zh-CN" sz="26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用来表示具体的某一天，还可以表示在某一天的早上、中午或晚上，如：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Friday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在星期五</a:t>
            </a:r>
            <a:r>
              <a:rPr lang="en-US" altLang="zh-CN" sz="26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6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在星期日早上</a:t>
            </a:r>
            <a:r>
              <a:rPr lang="en-US" altLang="zh-CN" sz="26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A73C8404-BFC7-BD3D-95F5-CE5C7E452B48}"/>
              </a:ext>
            </a:extLst>
          </p:cNvPr>
          <p:cNvSpPr/>
          <p:nvPr/>
        </p:nvSpPr>
        <p:spPr bwMode="auto">
          <a:xfrm>
            <a:off x="369646" y="768715"/>
            <a:ext cx="11485848" cy="5756629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433"/>
            <a:ext cx="11485848" cy="556222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后还可以接地点。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表示某一点位置；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表示空间或范围；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主要指在某物的表面。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的另一个区别是，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后接较小的地点，而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后接较大的地点。如：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Shanghai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在上海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station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在车站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。但是大与小是相对的，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的用法要根据具体情况改变。如：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我住在阳光大街。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我的房间里有一张大床。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table?</a:t>
            </a:r>
            <a:r>
              <a:rPr lang="en-US" altLang="zh-CN" sz="2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桌子上有什么</a:t>
            </a:r>
            <a:r>
              <a:rPr lang="en-US" altLang="zh-CN" sz="24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58F1-1EB6-F8CB-02CD-ADF5C70AB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6D73DEE-D773-3A58-6193-25D53CBA7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16" y="1340768"/>
            <a:ext cx="2800183" cy="81738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9CEE794-CA00-293D-E801-FF9B9D578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385908"/>
            <a:ext cx="11485848" cy="3246530"/>
          </a:xfrm>
        </p:spPr>
        <p:txBody>
          <a:bodyPr/>
          <a:lstStyle/>
          <a:p>
            <a:pPr hangingPunct="0">
              <a:tabLst>
                <a:tab pos="4037013" algn="l"/>
                <a:tab pos="6391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037013" algn="l"/>
                <a:tab pos="6391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will have dinner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037013" algn="l"/>
                <a:tab pos="6391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	B. on	C. at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037013" algn="l"/>
                <a:tab pos="63912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summer, we can go swimming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037013" algn="l"/>
                <a:tab pos="6391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	B. On	C. At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0702D10-570E-E8F4-BED1-2F0246CF55D5}"/>
              </a:ext>
            </a:extLst>
          </p:cNvPr>
          <p:cNvSpPr txBox="1"/>
          <p:nvPr/>
        </p:nvSpPr>
        <p:spPr>
          <a:xfrm>
            <a:off x="963382" y="3142156"/>
            <a:ext cx="5953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B50559C-B8E0-D7F0-3197-CB5D8B321E01}"/>
              </a:ext>
            </a:extLst>
          </p:cNvPr>
          <p:cNvSpPr txBox="1"/>
          <p:nvPr/>
        </p:nvSpPr>
        <p:spPr>
          <a:xfrm>
            <a:off x="963382" y="4411437"/>
            <a:ext cx="4513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5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389286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Mondays, we go to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391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	B. On	C. At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Children’s Day, we will have a party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391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	B. On	C. At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will have a new term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September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6391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	B. on	C. at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B08F7B1-83CD-A5EB-0610-3E060D697D05}"/>
              </a:ext>
            </a:extLst>
          </p:cNvPr>
          <p:cNvSpPr txBox="1"/>
          <p:nvPr/>
        </p:nvSpPr>
        <p:spPr>
          <a:xfrm>
            <a:off x="982638" y="1251176"/>
            <a:ext cx="4320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9547567-0130-A819-6236-08FA0CB754B3}"/>
              </a:ext>
            </a:extLst>
          </p:cNvPr>
          <p:cNvSpPr txBox="1"/>
          <p:nvPr/>
        </p:nvSpPr>
        <p:spPr>
          <a:xfrm>
            <a:off x="982638" y="2528064"/>
            <a:ext cx="4320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02A8BCF-32A6-224E-CB16-ADBD773387AD}"/>
              </a:ext>
            </a:extLst>
          </p:cNvPr>
          <p:cNvSpPr txBox="1"/>
          <p:nvPr/>
        </p:nvSpPr>
        <p:spPr>
          <a:xfrm>
            <a:off x="982638" y="3796160"/>
            <a:ext cx="4320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698734F-CCAA-2C11-5AE5-24933EE78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303177"/>
          </a:xfrm>
        </p:spPr>
        <p:txBody>
          <a:bodyPr/>
          <a:lstStyle/>
          <a:p>
            <a:pPr hangingPunct="0">
              <a:tabLst>
                <a:tab pos="2687638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一位老奶奶现在在火车站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她想去第二医院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假如你是大明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你能告诉她如何到达吗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根据位置示意图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5D4F6B3-5780-2795-2C2C-AAA2C498A4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934" y="1097881"/>
            <a:ext cx="1967865" cy="41402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7625171-8DA3-ADC5-8A1D-A2190C07C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24" y="5500082"/>
            <a:ext cx="1038225" cy="5715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733F0F6-91C6-6D40-8039-5A1F8A4CD2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3398" y="5754365"/>
            <a:ext cx="1038225" cy="571500"/>
          </a:xfrm>
          <a:prstGeom prst="rect">
            <a:avLst/>
          </a:prstGeom>
        </p:spPr>
      </p:pic>
      <p:pic>
        <p:nvPicPr>
          <p:cNvPr id="8" name="ef259.jpg" descr="id:214749528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078926" y="2211897"/>
            <a:ext cx="6761411" cy="4371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99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9E1EA49-AB6F-9654-78E0-F6E575ED1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388850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 me. How do I get to the No. 2 Hospital?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 along Hong Kong Street. Cross Nanjing Street. You may pass a park. Then cross Shanghai Street. The Bus station and the cinema are 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right. Then turn left 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Tianjin Street. You can see No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Hospital. It is _____ 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right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 very much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C000D91-9022-74F6-095A-28F4B256E5E7}"/>
              </a:ext>
            </a:extLst>
          </p:cNvPr>
          <p:cNvSpPr txBox="1"/>
          <p:nvPr/>
        </p:nvSpPr>
        <p:spPr>
          <a:xfrm>
            <a:off x="10398102" y="2473640"/>
            <a:ext cx="672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2DACEAB-3C9C-9D51-6CFD-9E519A47B8B9}"/>
              </a:ext>
            </a:extLst>
          </p:cNvPr>
          <p:cNvSpPr txBox="1"/>
          <p:nvPr/>
        </p:nvSpPr>
        <p:spPr>
          <a:xfrm>
            <a:off x="3492454" y="3103945"/>
            <a:ext cx="6480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at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3010FD9-86AF-3C0D-A5FF-688BDE25D659}"/>
              </a:ext>
            </a:extLst>
          </p:cNvPr>
          <p:cNvSpPr txBox="1"/>
          <p:nvPr/>
        </p:nvSpPr>
        <p:spPr>
          <a:xfrm>
            <a:off x="11058173" y="3110500"/>
            <a:ext cx="6480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83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628</Words>
  <Application>Microsoft Office PowerPoint</Application>
  <PresentationFormat>自定义</PresentationFormat>
  <Paragraphs>42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360</cp:revision>
  <dcterms:created xsi:type="dcterms:W3CDTF">2020-11-06T05:24:00Z</dcterms:created>
  <dcterms:modified xsi:type="dcterms:W3CDTF">2025-06-30T09:33:21Z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